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8" r:id="rId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918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6" autoAdjust="0"/>
    <p:restoredTop sz="94660"/>
  </p:normalViewPr>
  <p:slideViewPr>
    <p:cSldViewPr>
      <p:cViewPr varScale="1">
        <p:scale>
          <a:sx n="66" d="100"/>
          <a:sy n="66" d="100"/>
        </p:scale>
        <p:origin x="158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D1DA-4807-445E-B233-0084B1D59F6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4799-8B2C-4CF3-932B-798AFE99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2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D1DA-4807-445E-B233-0084B1D59F6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4799-8B2C-4CF3-932B-798AFE99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5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D1DA-4807-445E-B233-0084B1D59F6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4799-8B2C-4CF3-932B-798AFE99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D1DA-4807-445E-B233-0084B1D59F6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4799-8B2C-4CF3-932B-798AFE99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8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D1DA-4807-445E-B233-0084B1D59F6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4799-8B2C-4CF3-932B-798AFE99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4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D1DA-4807-445E-B233-0084B1D59F6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4799-8B2C-4CF3-932B-798AFE99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7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D1DA-4807-445E-B233-0084B1D59F6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4799-8B2C-4CF3-932B-798AFE99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6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D1DA-4807-445E-B233-0084B1D59F6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4799-8B2C-4CF3-932B-798AFE99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0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D1DA-4807-445E-B233-0084B1D59F6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4799-8B2C-4CF3-932B-798AFE99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0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D1DA-4807-445E-B233-0084B1D59F6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4799-8B2C-4CF3-932B-798AFE99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D1DA-4807-445E-B233-0084B1D59F6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4799-8B2C-4CF3-932B-798AFE99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4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2D1DA-4807-445E-B233-0084B1D59F6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74799-8B2C-4CF3-932B-798AFE99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0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9.png"/><Relationship Id="rId3" Type="http://schemas.openxmlformats.org/officeDocument/2006/relationships/hyperlink" Target="http://www.foxvalleywork.org/jobfair.html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hyperlink" Target="https://tinyurl.com/FCfair2023" TargetMode="Externa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openxmlformats.org/officeDocument/2006/relationships/hyperlink" Target="http://www.wisconsinjobcenter.org/directory/" TargetMode="External"/><Relationship Id="rId9" Type="http://schemas.openxmlformats.org/officeDocument/2006/relationships/image" Target="../media/image5.emf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14C0FE6-1D10-6C41-A496-9519B85E12C4}"/>
              </a:ext>
            </a:extLst>
          </p:cNvPr>
          <p:cNvSpPr/>
          <p:nvPr/>
        </p:nvSpPr>
        <p:spPr>
          <a:xfrm>
            <a:off x="0" y="3020722"/>
            <a:ext cx="9144000" cy="17173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190D85-3B10-AE47-BF8A-62976F8FD24E}"/>
              </a:ext>
            </a:extLst>
          </p:cNvPr>
          <p:cNvSpPr txBox="1"/>
          <p:nvPr/>
        </p:nvSpPr>
        <p:spPr>
          <a:xfrm>
            <a:off x="217261" y="3115673"/>
            <a:ext cx="85697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n w="0"/>
                <a:latin typeface="Garamond" panose="02020404030301010803" pitchFamily="18" charset="0"/>
              </a:rPr>
              <a:t>REGISTER HERE: </a:t>
            </a:r>
            <a:r>
              <a:rPr lang="en-US" sz="1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https://tinyurl.com/FCfair2023</a:t>
            </a:r>
            <a:r>
              <a:rPr lang="en-US" sz="1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1200" dirty="0">
              <a:ln w="0"/>
              <a:latin typeface="Garamond" panose="02020404030301010803" pitchFamily="18" charset="0"/>
            </a:endParaRPr>
          </a:p>
          <a:p>
            <a:r>
              <a:rPr lang="en-US" sz="1200" b="1" dirty="0">
                <a:latin typeface="Garamond" panose="02020404030301010803" pitchFamily="18" charset="0"/>
              </a:rPr>
              <a:t>Job seekers can expect the companies attending to be searching for a wide range of talent in a number of industries and occupations.  For a list of registered companies after March 1, visit </a:t>
            </a:r>
            <a:r>
              <a:rPr lang="en-US" sz="1200" b="1" u="sng" dirty="0"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http://www.foxvalleywork.org/jobfair.html</a:t>
            </a:r>
            <a:r>
              <a:rPr lang="en-US" sz="1200" b="1" u="sng" dirty="0">
                <a:latin typeface="Garamond" panose="02020404030301010803" pitchFamily="18" charset="0"/>
              </a:rPr>
              <a:t> </a:t>
            </a:r>
            <a:r>
              <a:rPr lang="en-US" sz="1200" b="1" dirty="0">
                <a:latin typeface="Garamond" panose="02020404030301010803" pitchFamily="18" charset="0"/>
              </a:rPr>
              <a:t>(check back often as companies will still be registering!).  Job seekers do not need to pre-register but if you are interested in doing so, register with the link above.    </a:t>
            </a:r>
          </a:p>
          <a:p>
            <a:endParaRPr lang="en-US" sz="1200" b="1" dirty="0">
              <a:latin typeface="Garamond" panose="02020404030301010803" pitchFamily="18" charset="0"/>
            </a:endParaRPr>
          </a:p>
          <a:p>
            <a:r>
              <a:rPr lang="en-US" sz="1200" b="1" dirty="0">
                <a:latin typeface="Garamond" panose="02020404030301010803" pitchFamily="18" charset="0"/>
              </a:rPr>
              <a:t>Curious about how to prepare for a job fair or for more information about attending the fair, contact your local job center (for a list of job centers go to </a:t>
            </a:r>
            <a:r>
              <a:rPr lang="en-US" sz="1200" b="1" dirty="0"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http://www.wisconsinjobcenter.org/directory/</a:t>
            </a:r>
            <a:r>
              <a:rPr lang="en-US" sz="1200" b="1" dirty="0">
                <a:latin typeface="Garamond" panose="02020404030301010803" pitchFamily="18" charset="0"/>
              </a:rPr>
              <a:t>).  </a:t>
            </a:r>
          </a:p>
          <a:p>
            <a:endParaRPr lang="en-US" sz="1200" dirty="0">
              <a:latin typeface="GOTHAM-BOOK" panose="0200050405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49819-AD0E-2747-A3FE-F7C50C90C26D}"/>
              </a:ext>
            </a:extLst>
          </p:cNvPr>
          <p:cNvSpPr txBox="1"/>
          <p:nvPr/>
        </p:nvSpPr>
        <p:spPr>
          <a:xfrm>
            <a:off x="228600" y="157122"/>
            <a:ext cx="8686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tham Black" panose="02000504050000020004" pitchFamily="2" charset="0"/>
              </a:rPr>
              <a:t>FOX CITIES </a:t>
            </a:r>
          </a:p>
          <a:p>
            <a:r>
              <a:rPr lang="en-US" sz="40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tham Black" panose="02000504050000020004" pitchFamily="2" charset="0"/>
              </a:rPr>
              <a:t>EMPLOYMENT FAIR</a:t>
            </a:r>
            <a:endParaRPr lang="en-US" sz="2000" b="1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OTHAM-BOOK" panose="02000504050000020004" pitchFamily="2" charset="0"/>
            </a:endParaRPr>
          </a:p>
          <a:p>
            <a:br>
              <a:rPr lang="en-US" sz="2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THAM-BOOK" panose="02000504050000020004" pitchFamily="2" charset="0"/>
              </a:rPr>
            </a:br>
            <a:r>
              <a:rPr lang="en-US" sz="2200" b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THAM-BOOK" panose="02000504050000020004" pitchFamily="2" charset="0"/>
              </a:rPr>
              <a:t>10 AM – 2:00 PM</a:t>
            </a:r>
          </a:p>
          <a:p>
            <a:r>
              <a:rPr lang="en-US" sz="2200" b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THAM-BOOK" panose="02000504050000020004" pitchFamily="2" charset="0"/>
              </a:rPr>
              <a:t>TUESDAY, MARCH 21, 2023</a:t>
            </a:r>
          </a:p>
          <a:p>
            <a:endParaRPr lang="en-US" sz="1400" b="1" dirty="0">
              <a:latin typeface="GOTHAM-BOOK" panose="02000504050000020004" pitchFamily="2" charset="0"/>
            </a:endParaRPr>
          </a:p>
          <a:p>
            <a:r>
              <a:rPr lang="en-US" sz="1400" b="1" dirty="0">
                <a:latin typeface="GOTHAM-BOOK" panose="02000504050000020004" pitchFamily="2" charset="0"/>
              </a:rPr>
              <a:t>Fox Cities Exhibition Center, 355 W Lawrence St, Appleton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2A486B-C82C-CA48-BAE1-D50AA9B0D4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34" y="5105033"/>
            <a:ext cx="668076" cy="5691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ED1284-1340-574C-8633-DC922DA512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0" y="5872326"/>
            <a:ext cx="1404703" cy="35916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A662E2B-0779-A740-BBF6-25E428B42964}"/>
              </a:ext>
            </a:extLst>
          </p:cNvPr>
          <p:cNvSpPr txBox="1"/>
          <p:nvPr/>
        </p:nvSpPr>
        <p:spPr>
          <a:xfrm>
            <a:off x="228600" y="5160930"/>
            <a:ext cx="152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n w="0"/>
                <a:latin typeface="GOTHAM-BOOK" panose="02000504050000020004" pitchFamily="2" charset="0"/>
              </a:rPr>
              <a:t>SPONSORED BY: </a:t>
            </a:r>
            <a:endParaRPr lang="en-US" sz="1200" b="1" dirty="0">
              <a:latin typeface="GOTHAM-BOOK" panose="02000504050000020004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38F0695-9CE9-0A4B-AD27-72ACE97393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47" y="5822883"/>
            <a:ext cx="1196382" cy="45261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27B8A77-8A24-2F47-834C-804D5BE062C4}"/>
              </a:ext>
            </a:extLst>
          </p:cNvPr>
          <p:cNvSpPr/>
          <p:nvPr/>
        </p:nvSpPr>
        <p:spPr>
          <a:xfrm>
            <a:off x="7718534" y="217211"/>
            <a:ext cx="1229497" cy="122949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F55624-6E7D-B648-BDBC-9176DAC9C7FA}"/>
              </a:ext>
            </a:extLst>
          </p:cNvPr>
          <p:cNvSpPr/>
          <p:nvPr/>
        </p:nvSpPr>
        <p:spPr>
          <a:xfrm>
            <a:off x="5308002" y="1767456"/>
            <a:ext cx="2286000" cy="7706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FB9D779-4AD0-2E47-A881-DBDFDD206A93}"/>
              </a:ext>
            </a:extLst>
          </p:cNvPr>
          <p:cNvSpPr/>
          <p:nvPr/>
        </p:nvSpPr>
        <p:spPr>
          <a:xfrm>
            <a:off x="6364505" y="330825"/>
            <a:ext cx="1229497" cy="12294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64AEFC-91AB-AB4D-AFFD-2001F680BE71}"/>
              </a:ext>
            </a:extLst>
          </p:cNvPr>
          <p:cNvSpPr/>
          <p:nvPr/>
        </p:nvSpPr>
        <p:spPr>
          <a:xfrm>
            <a:off x="7344409" y="1504307"/>
            <a:ext cx="1229497" cy="122949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AAFDC-88E3-D543-919E-DC13B27331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6580" y="550623"/>
            <a:ext cx="719985" cy="832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1A0A66-1E1E-564F-8C4E-7761648235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5032" y="1732292"/>
            <a:ext cx="748250" cy="7482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2DE6E63-E611-614D-9316-BFDE6949A87F}"/>
              </a:ext>
            </a:extLst>
          </p:cNvPr>
          <p:cNvSpPr txBox="1"/>
          <p:nvPr/>
        </p:nvSpPr>
        <p:spPr>
          <a:xfrm>
            <a:off x="5429930" y="1827350"/>
            <a:ext cx="1794168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ln w="0"/>
                <a:solidFill>
                  <a:schemeClr val="accent3">
                    <a:lumMod val="75000"/>
                  </a:schemeClr>
                </a:solidFill>
                <a:latin typeface="Gotham Black" panose="02000504050000020004" pitchFamily="2" charset="0"/>
              </a:rPr>
              <a:t>IT’S TIME FOR A BETTER FUTURE!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endParaRPr lang="en-US" sz="1100" b="1" dirty="0">
              <a:solidFill>
                <a:schemeClr val="accent3">
                  <a:lumMod val="75000"/>
                </a:schemeClr>
              </a:solidFill>
              <a:latin typeface="Gotham" panose="02000504050000020004" pitchFamily="2" charset="0"/>
            </a:endParaRPr>
          </a:p>
        </p:txBody>
      </p:sp>
      <p:pic>
        <p:nvPicPr>
          <p:cNvPr id="31" name="Picture 10" descr="DWD logo">
            <a:extLst>
              <a:ext uri="{FF2B5EF4-FFF2-40B4-BE49-F238E27FC236}">
                <a16:creationId xmlns:a16="http://schemas.microsoft.com/office/drawing/2014/main" id="{F407F126-4AAA-B44F-B9B9-704AD14E0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79" y="5852468"/>
            <a:ext cx="462787" cy="4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B359766-E524-634A-B1D2-A785820645F2}"/>
              </a:ext>
            </a:extLst>
          </p:cNvPr>
          <p:cNvSpPr txBox="1"/>
          <p:nvPr/>
        </p:nvSpPr>
        <p:spPr>
          <a:xfrm>
            <a:off x="304800" y="6399614"/>
            <a:ext cx="807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The Fox Valley Workforce Development Board is an equal opportunity employer and service provider. If you have a disability and need assistance with this information, please dial 7-1-1 for Wisconsin Relay Service or at 800-947-3529. At no cost, you may request information in an alternate format, including language assistance or translation information to your preferred language by contacting us at (920) 594-3655.</a:t>
            </a:r>
            <a:endParaRPr lang="en-US" sz="800" dirty="0"/>
          </a:p>
          <a:p>
            <a:pPr algn="ctr"/>
            <a:endParaRPr lang="en-US" sz="1100" dirty="0">
              <a:latin typeface="GOTHAM-BOOK" panose="02000504050000020004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882DF95-A860-894C-BC16-5E9C1CE858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66" y="357513"/>
            <a:ext cx="907431" cy="891098"/>
          </a:xfrm>
          <a:prstGeom prst="rect">
            <a:avLst/>
          </a:prstGeom>
        </p:spPr>
      </p:pic>
      <p:pic>
        <p:nvPicPr>
          <p:cNvPr id="34" name="Picture 4" descr="P:\Admin files\a_Admin\Logos &amp; Photos\FVWDB-FVWDS Logos\FVWD 2014 Logo\FVWD-Board-2014_2C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84" y="5741754"/>
            <a:ext cx="2303285" cy="5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92" y="5782831"/>
            <a:ext cx="1632530" cy="5327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9AA8000-8CD5-4B5A-A804-66866C910F1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02" y="5088593"/>
            <a:ext cx="1752600" cy="5691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23F0DF5-6EDE-452B-B4F8-2F15434E331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1" y="5144502"/>
            <a:ext cx="1869125" cy="373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3CFA02-B5F6-45C9-89F2-A5034C075C5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86" y="5206707"/>
            <a:ext cx="2078573" cy="33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75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27324</TotalTime>
  <Words>238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Garamond</vt:lpstr>
      <vt:lpstr>Gotham</vt:lpstr>
      <vt:lpstr>Gotham Black</vt:lpstr>
      <vt:lpstr>GOTHAM-BOOK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Bobbi Miller</dc:creator>
  <cp:lastModifiedBy>Bobbi Miller</cp:lastModifiedBy>
  <cp:revision>105</cp:revision>
  <cp:lastPrinted>2022-01-11T15:32:05Z</cp:lastPrinted>
  <dcterms:created xsi:type="dcterms:W3CDTF">2013-10-24T15:25:31Z</dcterms:created>
  <dcterms:modified xsi:type="dcterms:W3CDTF">2023-01-12T13:19:20Z</dcterms:modified>
</cp:coreProperties>
</file>